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454647"/>
    <a:srgbClr val="00855F"/>
    <a:srgbClr val="33BFE7"/>
    <a:srgbClr val="191919"/>
    <a:srgbClr val="333334"/>
    <a:srgbClr val="0E1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5964"/>
  </p:normalViewPr>
  <p:slideViewPr>
    <p:cSldViewPr snapToGrid="0" snapToObjects="1">
      <p:cViewPr>
        <p:scale>
          <a:sx n="94" d="100"/>
          <a:sy n="94" d="100"/>
        </p:scale>
        <p:origin x="272" y="-2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22DCFCE-2BC4-6E44-BA3D-762D4A7DB24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64000">
                <a:srgbClr val="33BFE7"/>
              </a:gs>
              <a:gs pos="36000">
                <a:srgbClr val="33BFE7"/>
              </a:gs>
              <a:gs pos="0">
                <a:srgbClr val="004080"/>
              </a:gs>
              <a:gs pos="17000">
                <a:schemeClr val="accent1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000416-9FD4-8F4F-9231-BB945FF0E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694" y="1593130"/>
            <a:ext cx="8936611" cy="2635734"/>
          </a:xfrm>
          <a:prstGeom prst="rect">
            <a:avLst/>
          </a:prstGeom>
          <a:gradFill flip="none" rotWithShape="1">
            <a:gsLst>
              <a:gs pos="0">
                <a:srgbClr val="0E1F2B"/>
              </a:gs>
              <a:gs pos="60000">
                <a:srgbClr val="454647"/>
              </a:gs>
              <a:gs pos="40000">
                <a:srgbClr val="454647"/>
              </a:gs>
              <a:gs pos="97000">
                <a:srgbClr val="0E1F2B"/>
              </a:gs>
            </a:gsLst>
            <a:lin ang="0" scaled="0"/>
            <a:tileRect/>
          </a:gradFill>
          <a:ln>
            <a:noFill/>
          </a:ln>
          <a:effectLst>
            <a:outerShdw blurRad="304800" dir="5400000" algn="ctr" rotWithShape="0">
              <a:schemeClr val="tx1">
                <a:alpha val="77936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9023" y="1887288"/>
            <a:ext cx="8736419" cy="2247716"/>
          </a:xfrm>
        </p:spPr>
        <p:txBody>
          <a:bodyPr/>
          <a:lstStyle>
            <a:lvl1pPr algn="ctr">
              <a:defRPr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Your 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83" y="4432699"/>
            <a:ext cx="9059834" cy="454342"/>
          </a:xfrm>
        </p:spPr>
        <p:txBody>
          <a:bodyPr>
            <a:noAutofit/>
          </a:bodyPr>
          <a:lstStyle>
            <a:lvl1pPr marL="0" indent="0" algn="ctr">
              <a:buNone/>
              <a:defRPr sz="2400" b="1" i="0" cap="all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05DE41-14D6-6C40-97E1-B29920C5E618}"/>
              </a:ext>
            </a:extLst>
          </p:cNvPr>
          <p:cNvSpPr/>
          <p:nvPr userDrawn="1"/>
        </p:nvSpPr>
        <p:spPr>
          <a:xfrm>
            <a:off x="2022049" y="150829"/>
            <a:ext cx="5099902" cy="17553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23000" dir="5400000" rotWithShape="0">
              <a:srgbClr val="000000">
                <a:alpha val="59879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E8B93CBA-C626-604A-B9AB-E38C1A6C02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2476687" y="180871"/>
            <a:ext cx="4171772" cy="166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58E0B5E-83F1-1E4E-8CFE-83042775D8E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64000">
                <a:srgbClr val="33BFE7"/>
              </a:gs>
              <a:gs pos="36000">
                <a:srgbClr val="33BFE7"/>
              </a:gs>
              <a:gs pos="0">
                <a:srgbClr val="004080"/>
              </a:gs>
              <a:gs pos="17000">
                <a:schemeClr val="accent1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8FD8A4-DC0B-2C40-BC0F-A01EC7F93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8872" y="565607"/>
            <a:ext cx="8897112" cy="3926953"/>
          </a:xfrm>
          <a:prstGeom prst="rect">
            <a:avLst/>
          </a:prstGeom>
          <a:gradFill flip="none" rotWithShape="1">
            <a:gsLst>
              <a:gs pos="60000">
                <a:srgbClr val="454647"/>
              </a:gs>
              <a:gs pos="0">
                <a:srgbClr val="0E1F2B"/>
              </a:gs>
              <a:gs pos="40000">
                <a:srgbClr val="454647"/>
              </a:gs>
              <a:gs pos="97000">
                <a:srgbClr val="0E1F2B"/>
              </a:gs>
            </a:gsLst>
            <a:lin ang="0" scaled="0"/>
            <a:tileRect/>
          </a:gradFill>
          <a:ln>
            <a:noFill/>
          </a:ln>
          <a:effectLst>
            <a:outerShdw blurRad="304800" dir="5400000" algn="ctr" rotWithShape="0">
              <a:schemeClr val="tx1">
                <a:alpha val="77936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97884" y="1275565"/>
            <a:ext cx="8748232" cy="2592371"/>
          </a:xfrm>
        </p:spPr>
        <p:txBody>
          <a:bodyPr/>
          <a:lstStyle>
            <a:lvl1pPr algn="ctr">
              <a:defRPr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Section Title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06C2629-C9BD-4945-A835-9BDED71841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69920" y="4720590"/>
            <a:ext cx="2807208" cy="18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8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D916B5-D598-A547-8C1F-C16DF339572D}"/>
              </a:ext>
            </a:extLst>
          </p:cNvPr>
          <p:cNvGrpSpPr/>
          <p:nvPr userDrawn="1"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749E1A-53F1-EC4A-88D8-F27AEFCE38FF}"/>
                </a:ext>
              </a:extLst>
            </p:cNvPr>
            <p:cNvSpPr/>
            <p:nvPr userDrawn="1"/>
          </p:nvSpPr>
          <p:spPr>
            <a:xfrm>
              <a:off x="0" y="0"/>
              <a:ext cx="9144000" cy="5143500"/>
            </a:xfrm>
            <a:prstGeom prst="rect">
              <a:avLst/>
            </a:prstGeom>
            <a:gradFill>
              <a:gsLst>
                <a:gs pos="64000">
                  <a:srgbClr val="33BFE7"/>
                </a:gs>
                <a:gs pos="36000">
                  <a:srgbClr val="33BFE7"/>
                </a:gs>
                <a:gs pos="0">
                  <a:srgbClr val="004080"/>
                </a:gs>
                <a:gs pos="17000">
                  <a:schemeClr val="accent1"/>
                </a:gs>
                <a:gs pos="100000">
                  <a:schemeClr val="accent3"/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C4491D0-07FC-954B-8028-4490A8CD394C}"/>
                </a:ext>
              </a:extLst>
            </p:cNvPr>
            <p:cNvSpPr/>
            <p:nvPr userDrawn="1"/>
          </p:nvSpPr>
          <p:spPr>
            <a:xfrm>
              <a:off x="122549" y="118872"/>
              <a:ext cx="8898903" cy="4893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908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284994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63E9C042-9E39-1B4B-AAE0-65656166AD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30738" y="4141845"/>
            <a:ext cx="2033923" cy="81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3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6DF8F-CC1D-9B4F-8635-44D3FAFFE503}"/>
              </a:ext>
            </a:extLst>
          </p:cNvPr>
          <p:cNvGrpSpPr/>
          <p:nvPr userDrawn="1"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1A22AB3-FC2E-724E-B843-93DED43B6782}"/>
                </a:ext>
              </a:extLst>
            </p:cNvPr>
            <p:cNvSpPr/>
            <p:nvPr userDrawn="1"/>
          </p:nvSpPr>
          <p:spPr>
            <a:xfrm>
              <a:off x="0" y="0"/>
              <a:ext cx="9144000" cy="5143500"/>
            </a:xfrm>
            <a:prstGeom prst="rect">
              <a:avLst/>
            </a:prstGeom>
            <a:gradFill>
              <a:gsLst>
                <a:gs pos="64000">
                  <a:srgbClr val="33BFE7"/>
                </a:gs>
                <a:gs pos="36000">
                  <a:srgbClr val="33BFE7"/>
                </a:gs>
                <a:gs pos="0">
                  <a:srgbClr val="004080"/>
                </a:gs>
                <a:gs pos="17000">
                  <a:schemeClr val="accent1"/>
                </a:gs>
                <a:gs pos="100000">
                  <a:schemeClr val="accent3"/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7F804C-3C9E-9A41-A67F-065798BEEDFD}"/>
                </a:ext>
              </a:extLst>
            </p:cNvPr>
            <p:cNvSpPr/>
            <p:nvPr userDrawn="1"/>
          </p:nvSpPr>
          <p:spPr>
            <a:xfrm>
              <a:off x="122549" y="118872"/>
              <a:ext cx="8898903" cy="4893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9260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599537"/>
            <a:ext cx="8229600" cy="3023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paragraph Text</a:t>
            </a:r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548D3924-CD21-F346-901A-DA120A295C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30738" y="4141845"/>
            <a:ext cx="2033923" cy="81356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EC04F7-2CAD-894E-BD5A-F7D9EDF3F77D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57198" y="1032932"/>
            <a:ext cx="8229600" cy="40915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aseline="0">
                <a:solidFill>
                  <a:srgbClr val="00855F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57262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3D8B7CE-2A4E-6A41-A65A-DA507B9A64B4}"/>
              </a:ext>
            </a:extLst>
          </p:cNvPr>
          <p:cNvGrpSpPr/>
          <p:nvPr userDrawn="1"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E26019-3A86-D046-9825-8FB3883E00EB}"/>
                </a:ext>
              </a:extLst>
            </p:cNvPr>
            <p:cNvSpPr/>
            <p:nvPr userDrawn="1"/>
          </p:nvSpPr>
          <p:spPr>
            <a:xfrm>
              <a:off x="0" y="0"/>
              <a:ext cx="9144000" cy="5143500"/>
            </a:xfrm>
            <a:prstGeom prst="rect">
              <a:avLst/>
            </a:prstGeom>
            <a:gradFill>
              <a:gsLst>
                <a:gs pos="64000">
                  <a:srgbClr val="33BFE7"/>
                </a:gs>
                <a:gs pos="36000">
                  <a:srgbClr val="33BFE7"/>
                </a:gs>
                <a:gs pos="0">
                  <a:srgbClr val="004080"/>
                </a:gs>
                <a:gs pos="17000">
                  <a:schemeClr val="accent1"/>
                </a:gs>
                <a:gs pos="100000">
                  <a:schemeClr val="accent3"/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3A34EF9-EABD-7B4A-BBF1-CC7A5F8E4061}"/>
                </a:ext>
              </a:extLst>
            </p:cNvPr>
            <p:cNvSpPr/>
            <p:nvPr userDrawn="1"/>
          </p:nvSpPr>
          <p:spPr>
            <a:xfrm>
              <a:off x="122549" y="118872"/>
              <a:ext cx="8898903" cy="4893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9260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4020288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0" hasCustomPrompt="1"/>
          </p:nvPr>
        </p:nvSpPr>
        <p:spPr>
          <a:xfrm>
            <a:off x="4607442" y="1200151"/>
            <a:ext cx="4079358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6" name="Content Placeholder 4">
            <a:extLst>
              <a:ext uri="{FF2B5EF4-FFF2-40B4-BE49-F238E27FC236}">
                <a16:creationId xmlns:a16="http://schemas.microsoft.com/office/drawing/2014/main" id="{A6F1A41F-C2EC-C847-993E-5B42DC2823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30738" y="4141845"/>
            <a:ext cx="2033923" cy="81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36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4ADC3EC-183D-0D4F-92A5-CB1B4999F177}"/>
              </a:ext>
            </a:extLst>
          </p:cNvPr>
          <p:cNvGrpSpPr/>
          <p:nvPr userDrawn="1"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102D3A-CF4F-6246-ADDC-203F1ABD1709}"/>
                </a:ext>
              </a:extLst>
            </p:cNvPr>
            <p:cNvSpPr/>
            <p:nvPr userDrawn="1"/>
          </p:nvSpPr>
          <p:spPr>
            <a:xfrm>
              <a:off x="0" y="0"/>
              <a:ext cx="9144000" cy="5143500"/>
            </a:xfrm>
            <a:prstGeom prst="rect">
              <a:avLst/>
            </a:prstGeom>
            <a:gradFill>
              <a:gsLst>
                <a:gs pos="64000">
                  <a:srgbClr val="33BFE7"/>
                </a:gs>
                <a:gs pos="36000">
                  <a:srgbClr val="33BFE7"/>
                </a:gs>
                <a:gs pos="0">
                  <a:srgbClr val="004080"/>
                </a:gs>
                <a:gs pos="17000">
                  <a:schemeClr val="accent1"/>
                </a:gs>
                <a:gs pos="100000">
                  <a:schemeClr val="accent3"/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21490F2-FB28-7744-BDEF-C0D7C0DA6A8E}"/>
                </a:ext>
              </a:extLst>
            </p:cNvPr>
            <p:cNvSpPr/>
            <p:nvPr userDrawn="1"/>
          </p:nvSpPr>
          <p:spPr>
            <a:xfrm>
              <a:off x="122549" y="118872"/>
              <a:ext cx="8898903" cy="4893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791201" y="270956"/>
            <a:ext cx="3008314" cy="1826021"/>
          </a:xfrm>
        </p:spPr>
        <p:txBody>
          <a:bodyPr anchor="b" anchorCtr="0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791201" y="2191488"/>
            <a:ext cx="3008314" cy="18193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Caption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39171" y="313070"/>
            <a:ext cx="5095247" cy="4494600"/>
          </a:xfrm>
          <a:solidFill>
            <a:schemeClr val="tx2">
              <a:lumMod val="20000"/>
              <a:lumOff val="80000"/>
            </a:schemeClr>
          </a:solidFill>
          <a:ln w="79375" cap="flat">
            <a:solidFill>
              <a:schemeClr val="bg1"/>
            </a:solidFill>
            <a:miter lim="800000"/>
          </a:ln>
          <a:effectLst>
            <a:outerShdw blurRad="508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</a:t>
            </a:r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8FDEFD21-E0C6-AE45-B9F5-D8AFBCF7B1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30738" y="4141845"/>
            <a:ext cx="2033923" cy="81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3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8A5A8FC-1C5E-B14E-A4D6-27B8AB7E3152}"/>
              </a:ext>
            </a:extLst>
          </p:cNvPr>
          <p:cNvGrpSpPr/>
          <p:nvPr userDrawn="1"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5C74F9-C25D-CD40-8270-1BD49B655AE3}"/>
                </a:ext>
              </a:extLst>
            </p:cNvPr>
            <p:cNvSpPr/>
            <p:nvPr userDrawn="1"/>
          </p:nvSpPr>
          <p:spPr>
            <a:xfrm>
              <a:off x="0" y="0"/>
              <a:ext cx="9144000" cy="5143500"/>
            </a:xfrm>
            <a:prstGeom prst="rect">
              <a:avLst/>
            </a:prstGeom>
            <a:gradFill>
              <a:gsLst>
                <a:gs pos="64000">
                  <a:srgbClr val="33BFE7"/>
                </a:gs>
                <a:gs pos="36000">
                  <a:srgbClr val="33BFE7"/>
                </a:gs>
                <a:gs pos="0">
                  <a:srgbClr val="004080"/>
                </a:gs>
                <a:gs pos="17000">
                  <a:schemeClr val="accent1"/>
                </a:gs>
                <a:gs pos="100000">
                  <a:schemeClr val="accent3"/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139F34-03EC-1849-9295-45184F862BC3}"/>
                </a:ext>
              </a:extLst>
            </p:cNvPr>
            <p:cNvSpPr/>
            <p:nvPr userDrawn="1"/>
          </p:nvSpPr>
          <p:spPr>
            <a:xfrm>
              <a:off x="122549" y="118872"/>
              <a:ext cx="8898903" cy="4893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04567" y="1257871"/>
            <a:ext cx="2850596" cy="2717524"/>
          </a:xfrm>
          <a:solidFill>
            <a:schemeClr val="tx2">
              <a:lumMod val="20000"/>
              <a:lumOff val="80000"/>
            </a:schemeClr>
          </a:solidFill>
          <a:ln w="79375" cap="flat">
            <a:solidFill>
              <a:schemeClr val="bg1"/>
            </a:solidFill>
            <a:miter lim="800000"/>
          </a:ln>
          <a:effectLst>
            <a:outerShdw blurRad="508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3638697" y="1606699"/>
            <a:ext cx="5048102" cy="32360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dirty="0"/>
              <a:t>Click to add Presenter Bio/Info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30846A-40D2-6F47-BAF3-CFD73FB45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8871" y="118873"/>
            <a:ext cx="8898903" cy="857250"/>
          </a:xfrm>
          <a:prstGeom prst="rect">
            <a:avLst/>
          </a:prstGeom>
          <a:gradFill flip="none" rotWithShape="1">
            <a:gsLst>
              <a:gs pos="60000">
                <a:srgbClr val="454647"/>
              </a:gs>
              <a:gs pos="0">
                <a:srgbClr val="0E1F2B"/>
              </a:gs>
              <a:gs pos="40000">
                <a:srgbClr val="454647"/>
              </a:gs>
              <a:gs pos="97000">
                <a:srgbClr val="0E1F2B"/>
              </a:gs>
            </a:gsLst>
            <a:lin ang="0" scaled="0"/>
            <a:tileRect/>
          </a:gradFill>
          <a:ln>
            <a:noFill/>
          </a:ln>
          <a:effectLst>
            <a:outerShdw blurRad="304800" dir="5400000" algn="ctr" rotWithShape="0">
              <a:schemeClr val="tx1">
                <a:alpha val="77936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229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About Us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4058093"/>
            <a:ext cx="3008314" cy="82697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Caption</a:t>
            </a:r>
          </a:p>
        </p:txBody>
      </p:sp>
      <p:pic>
        <p:nvPicPr>
          <p:cNvPr id="18" name="Content Placeholder 4">
            <a:extLst>
              <a:ext uri="{FF2B5EF4-FFF2-40B4-BE49-F238E27FC236}">
                <a16:creationId xmlns:a16="http://schemas.microsoft.com/office/drawing/2014/main" id="{B525AFB9-4149-7540-9224-137022DA3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30738" y="4141845"/>
            <a:ext cx="2033923" cy="81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08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4994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Bullets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2846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4" r:id="rId3"/>
    <p:sldLayoutId id="2147483660" r:id="rId4"/>
    <p:sldLayoutId id="2147483658" r:id="rId5"/>
    <p:sldLayoutId id="2147483656" r:id="rId6"/>
    <p:sldLayoutId id="2147483659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3"/>
        </a:buClr>
        <a:buFont typeface="Wingdings" charset="2"/>
        <a:buChar char="§"/>
        <a:defRPr sz="3200" kern="1200">
          <a:solidFill>
            <a:srgbClr val="45464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3"/>
        </a:buClr>
        <a:buSzPct val="90000"/>
        <a:buFont typeface="Wingdings" charset="2"/>
        <a:buChar char="§"/>
        <a:defRPr sz="2800" kern="1200">
          <a:solidFill>
            <a:srgbClr val="45464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3"/>
        </a:buClr>
        <a:buSzPct val="80000"/>
        <a:buFont typeface="Wingdings" charset="2"/>
        <a:buChar char="§"/>
        <a:defRPr sz="2400" kern="1200">
          <a:solidFill>
            <a:srgbClr val="45464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3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A614-4D6E-F249-A799-530B2690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8569C-E566-6C4D-B0DF-D005BCEE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AC8AE-227C-7544-B248-1C30D1B8FF4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7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2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06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06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22 Color Theme">
      <a:dk1>
        <a:srgbClr val="00407F"/>
      </a:dk1>
      <a:lt1>
        <a:srgbClr val="FFFFFF"/>
      </a:lt1>
      <a:dk2>
        <a:srgbClr val="454546"/>
      </a:dk2>
      <a:lt2>
        <a:srgbClr val="E9ECF0"/>
      </a:lt2>
      <a:accent1>
        <a:srgbClr val="0062C4"/>
      </a:accent1>
      <a:accent2>
        <a:srgbClr val="CC1D27"/>
      </a:accent2>
      <a:accent3>
        <a:srgbClr val="00C08A"/>
      </a:accent3>
      <a:accent4>
        <a:srgbClr val="FECB1F"/>
      </a:accent4>
      <a:accent5>
        <a:srgbClr val="FFFEFD"/>
      </a:accent5>
      <a:accent6>
        <a:srgbClr val="FFFFFE"/>
      </a:accent6>
      <a:hlink>
        <a:srgbClr val="0062C4"/>
      </a:hlink>
      <a:folHlink>
        <a:srgbClr val="00C08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60503200-4E44-C845-B46C-79F6E633A5A5}" vid="{E0897E18-9C8F-2B46-9166-D45FA32BA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AC22-PowerPoint-Template-02</Template>
  <TotalTime>0</TotalTime>
  <Words>0</Words>
  <Application>Microsoft Office PowerPoint</Application>
  <PresentationFormat>On-screen Show (16:9)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Hunter</dc:creator>
  <cp:lastModifiedBy>Donna Hunter</cp:lastModifiedBy>
  <cp:revision>1</cp:revision>
  <dcterms:created xsi:type="dcterms:W3CDTF">2022-03-08T23:25:53Z</dcterms:created>
  <dcterms:modified xsi:type="dcterms:W3CDTF">2022-03-08T23:26:08Z</dcterms:modified>
</cp:coreProperties>
</file>